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560FDF4-6410-4A7B-9542-CB2860D2E5F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 autoAdjust="0"/>
    <p:restoredTop sz="94628"/>
  </p:normalViewPr>
  <p:slideViewPr>
    <p:cSldViewPr snapToGrid="0">
      <p:cViewPr varScale="1">
        <p:scale>
          <a:sx n="114" d="100"/>
          <a:sy n="114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3:28.1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1 215,'58'0,"-5"2,-26 1,-1-1,0 3,-1-3,0 3,0-1,1 1,5 2,3 1,-2 1,1-2,-2 0,4-3,2 2,0-1,0 0,-2 0,1-2,-1-1,2-1,1-1,-1 2,0 1,0 0,-1-1,-3-2,-3 0,-5 0,1 0,0 0,6 2,2 1,0 0,-1-1,-2-2,2 1,1-1,3 2,3 1,-2 0,1-1,-5-1,0 1,3 1,4 0,6-2,1-1,3 0,-2 0,-1 0,0 0,-6 0,-1 0,-1 0,1 0,5 0,-4 0,2 0,2 0,3 0,7 0,1 0,2 0,-2 0,0 0,-3 0,-4 0,-2 0,-7 0,-7 0,-5 0,-7 0,-5 0,-1 0,0 0,0 0,0 0,0 0,4 0,22 0,26 3,-19-2,4 1,10 1,4 1,8 0,1-1,-4 1,0 0,-3 0,-2-1,-3-1,-3 0,-7-1,-3 1,46-2,-28 0,-20 0,-14 0,-9 0,-6 0,-6 0,0 0,5 0,-6 0,6 0,8 0,18 0,19-5,10-3,-1-1,10-5,1 3,4-2,0-1,-13 3,-7-1,-12 2,-14 4,-11 0,-10 3,-6 1,0-1,1 3,0 0,3 0,-4-2,2 0,-1 0,7 0,10 2,16 0,22 0,20 0,-36 0,1 0,-2 0,1 0,-1 0,0 0,45 0,-2 0,-4 0,-16 0,-15 0,-15 0,-13 0,-7 0,-8 0,-4 0,-1 0,6 0,4 0,16 0,13 0,6 0,7 0,2 0,2 0,6 0,-5 0,-8 0,-15 0,-15 0,-9 0,-5-1,-2-2,0-1,-3 0,2-1,1 1,7 1,8-1,5 1,9-3,7 0,5 1,2 0,3 1,0-1,7 1,17-3,3 0,7 0,3 0,-7 0,5 0,-10 3,-7-2,-2 2,-3 1,-1 0,-2 3,-3 0,2 0,1 0,-3 0,-5 0,-3 0,-2 0,-2 0,-5 0,6 0,-5 0,2 0,-3 0,-9-2,8-1,0-2,3-2,-3-1,-3-3,-3 2,-3 1,-2 0,0 0,0-3,0 0,-2 3,0 0,-2 3,4 2,9-1,12 0,17 1,11 0,8 2,-43 1,0-1,3 1,2 0,3 0,1 0,2 0,1 0,-3 0,1 0,-1 0,-1 0,-2 0,-2 0,-8 0,-1 0,34 0,-8 2,-3 1,7 3,6 0,-4 0,-7 0,-4-2,-6-1,-4-2,-4-1,-4 0,-1 0,-4 0,0 2,1 1,-5 0,3-1,10-2,6 2,12 1,7 1,6-2,8-1,-45-1,2 0,2 0,0 0,44 0,-5 0,-12 0,-8 0,1 0,-15 0,-9 2,-9 0,-3 3,-1 0,-3 0,-2 0,-7 0,-4 0,-2-2,-3-1,-3-2,-3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03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8,'81'0,"19"0,-49 0,2 0,8 0,3 0,9 0,3 0,6 0,1 0,11 0,1 0,0 0,-1 0,-15 0,-3 0,-6 0,-3 0,-11 0,-2 0,40 0,-5 0,-22 0,-16 0,-10 0,-8 0,-3 0,1 0,-3 0,2 0,0 0,0 0,1 0,3 0,1 0,-1 0,-2 0,-2 0,-7 0,-4-2,-5 0,-3-1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04.9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1,'56'0,"0"0,7 0,3 0,5 0,4 0,-10 0,3 0,3 0,14 0,2 0,1 0,-2 0,-1 0,2 0,8 0,2 0,-3 0,-10 0,-3 0,0 0,-4 0,0 0,-1 0,3 0,-1 0,-1 0,23 0,-3 0,-2 0,-2 0,-9 0,-3 0,-6 0,-1 0,-5 1,-2 1,-13 0,-3 2,38 4,-14 1,-4-1,8-1,-8-2,-12-2,-15-2,-13-1,-9 0,-6 0,-1 0,1 0,1 0,6 0,-1 0,5-2,2-2,1-4,-1 0,-2 1,-3 3,-7 0,-5 0,-3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07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55,'73'4,"-20"-2,5-1,11-1,3 0,6 0,3 0,4 0,0 0,-3 0,0 0,-2 0,0 0,8 0,-1 0,-14 0,-3 0,-3 0,-4 0,-8 0,-3 0,41 0,4 0,-20 0,-5 0,-18 0,-13 0,-10 0,-6 0,-6 0,-5 0,1 0,1 0,12 0,4 0,11 0,13 0,15 0,9 0,8 0,-6 0,-3 0,-2 0,-5 0,-2 0,-12 0,-11 0,-13 0,-6-2,-4 0,-5 0,-6 0,4 1,-3 1,12-4,4 1,10-4,9 4,8-2,7 1,7 0,1-1,-6 2,-10-1,-10 2,-7 2,-6 0,-3-2,-5 0,-7 0,-5 0,4 1,9 13,33-1,13 10,16-5,0-1,-7-2,0-2,-6-5,-9-3,-17-3,-12 0,-15 0,-7 0,1 0,-1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38.34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99,'77'4,"10"0,-33-4,3 0,3 0,3 0,5 0,1 0,3 0,-1 0,-6 0,-1 0,0 0,-1 0,-3 0,-1 0,0 0,3 0,17 0,4 0,5 0,2 0,4 0,1 0,3 0,0 0,-6 0,0 0,-23 0,1 0,1 0,1 0,0 0,1 0,3 0,0 0,-1 0,0 0,0 0,-1 0,0 0,0 0,-1 0,-3 0,0 0,-1 0,30 0,-4 0,-9 0,-3 0,-6-1,-3 2,-4-1,-2 2,-2 1,-1 0,0 0,-1 1,-7 1,0 0,-4-1,0 0,42 3,-42-2,0-1,44 4,-47-3,1 1,1-1,0 1,47 5,-47-5,0 2,46 8,-48-7,-1-1,43 9,-8-3,-7-2,14 0,2 1,-40-5,1 0,-3 1,-1 0,37 8,1-1,-15-5,-3-1,-9-3,-11-4,-9 0,-11-3,-8 0,-8 0,3 0,-5 0,6-9,-4 0,-3-5,1 4,6 3,4 3,7-1,8-2,3-1,5-2,5-1,-4 0,0-2,-5-3,-3 0,-2-2,-5 1,-4 2,-6-1,-2 3,-5 3,-3 0,2-1,-3 4,5-7,-6 3,2-1,1 1,8 5,4 0,12 1,4 0,5-2,2-2,8-2,9 2,13-1,2 4,-10 2,1 1,-2 3,1 0,-4 0,-15-2,-15 0,-9 0,-12-2,-59 1,28 1,-43 0,42 2,2 0,-3 0,4 0,0 0,-1 2,-1-1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44.96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0 112,'77'0,"-1"0,14 0,6 0,-25 0,2 0,2 0,10 0,3 0,2 0,-16 0,1 0,2 0,0 0,7 0,1 0,0 0,0 0,0 0,-1 0,0 0,2 0,3 0,2 0,0 0,0 0,2 0,1 0,0 0,0 0,-4 0,0 0,0 0,-1 0,-4 0,1 0,-2 0,-2 0,10 0,-3 0,-2 0,-9 0,-2 0,1 0,1 0,1 0,0 0,3-1,0 1,-1 1,-4-1,-1 2,0-1,-2 2,-1 0,-2 0,23 2,-5 0,-7 0,-4 1,-12-2,-4-1,-7-1,-2 0,2 0,-1-1,44 0,-3-3,-12-3,-13-6,-10-2,-12-3,-9 0,-5 3,-7-1,-3 2,-6 0,-4 4,-3 2,3-3,-3 0,3-4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46.84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1 148,'83'0,"-29"0,4 0,19 0,7 0,-14 0,4 0,3 0,10 0,2 0,3 0,-17 0,1 0,1 0,-2 0,18 0,0 0,-4 0,-10 0,-1 0,-3 0,-7 0,0 0,0 0,7 0,2 0,3 0,12 0,3 0,0 0,0 0,0 0,0 0,-3 0,-1 0,-2 0,-12 0,-1 0,0 0,7 0,2 0,1 0,8 0,2 0,-1 0,-3 0,-1 0,0 0,0 0,-1 0,-3 0,-9 0,-4 0,1 0,-3 0,0 0,-1 0,1 0,-1 0,-1 0,30 0,-3 0,-9 0,-3 0,-6-1,-1-1,-2-2,-1-1,0-2,-1-1,0 0,-1-2,-5 1,-2 0,-6 2,-3-1,-6 1,-2 0,44-7,-16 4,-15 0,-14 2,-15 2,-10 1,-7 2,-3 3,2 0,1 0,4 0,-3 0,81 0,-26 2,6 0,13 1,3 1,6 1,-2 2,-20 0,-4 1,-6 0,-1-1,-3-1,-3-1,34 5,-31-4,-22-3,-18-1,-11-2,-54-22,25 10,-33-11,43 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48.32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99,'51'0,"-1"0,49 0,-43 0,1 0,1 0,2 0,12 0,3 0,15 0,2 0,-2 0,2 0,-24 0,0 0,-2 0,21 0,-3 0,-5 0,-2 0,-8 0,-3 0,-13 0,-3 0,41 0,-9 0,4 0,-7 0,-6 0,1 0,-7 0,5 0,4 0,2 0,20 0,-44 0,3 0,4 0,2 0,4 0,-1 0,-3 0,-2 0,-3 0,-1 0,-5-2,-3-1,32-4,-11 0,-21 1,-16 6,-9 0,-10-1,-3-6,-2-7,0 1,-4-5,-25 9,-6-2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52.4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0 140,'54'2,"1"0,9 0,6-1,26 0,7-2,-21 1,3 0,4 0,-11 0,2 0,2 0,2 0,8 0,2 0,1 0,1 0,2 0,1 0,0 0,4 0,-12 0,1 0,2 0,1 0,1 0,-8 0,0 0,2 0,0 0,0 0,-2 0,13 0,-1 0,-1 0,0 0,0 0,-2 0,0 0,0 0,-3 0,-3 0,5 0,-3 0,-2 0,-4 0,13 0,-5 0,2 0,-20 0,2 0,-1 0,-1 0,18 0,-2 0,1 0,0 0,1 0,-1 0,-9 0,0 0,-5 0,20 0,-6 0,-12 0,-4 0,-16 0,-5 0,32 0,-12 0,-26 0,-15-1,-14-3,-9-1,-7-11,-6 1,0-2,-13-4,-3 6,-12-10,12 11,0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57.3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1 180,'53'75,"5"0,-6-25,2 4,-3-1,-4-2,-4-4,-10-10,-8-9,-9-10,-4-4,-3-4,6-3,0-24,2 0,-3-18,-4 8,2-6,7-6,7-9,2 3,2 5,-3-2,-2 4,0-3,-3 4,-3 6,-3 7,-3 4,-5 7,-3 52,-2-25,-2 38,10-42,11-1,10 0,8 2,1 0,-3 1,-1 1,-6 2,-7-1,-5-2,-4-2,-3-3,6-3,-3-15,2-2,-2-14,-1 1,6-2,3-2,-1 3,-3 3,-5 4,-2 4,-1 1,-1 2,-2 2,10 33,-6-6,12 29,-7-17,5 1,-3-2,-3-6,-5-5,-4-7,2 2,3 0,5 6,10 2,4 6,6 5,3 7,-2 0,-1 0,-6-1,-5-8,-8-5,-5-7,-4-4,2-47,-4 9,5-46,-1 22,9-5,6 0,4 4,3-2,-5 10,3-4,-3 7,-7 8,-5 5,-7 12,-1 1,4 54,-2-21,2 41,-3-40,0-2,-1-1,-2-4,0 3,2-4,2 2,1-1,1-4,1-1,2-3,0-1,0 2,0-2,-1-2,2-5,-4-15,1 1,-6-10,-3 8,-2 4,0-1,0-2,1 6,-1-8,-2 6,0-3,0 0,0 0,0 3,0-2,-7-1,-2 0,-11 0,-12-3,14 11,-3-1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59.56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1 375,'54'0,"-1"0,14 0,2 0,4 0,4 0,16 0,2 0,-1 0,-1 0,-1 0,0 0,-3 0,1 0,-15 0,2 0,0 0,-1 0,0 0,-1 0,0 0,-1 0,0 0,-4 0,-1 0,-2 0,12 0,1 0,-10 0,4 0,0 0,1 0,1 0,-1 0,0 0,-1 0,0 0,0 0,0 0,-3 0,18 0,-2 0,11 0,2 0,-32 0,1 0,1 0,0 0,0 0,0 0,4 0,1 0,-1 0,-7 0,-1 0,1 0,4 0,1 0,-2 0,29-1,-3-1,-5-1,-2-1,-5-3,-1-1,-8-3,-1-1,-3-1,0-1,-7 0,-1-1,-2 1,-3-1,-7 3,-3-1,46-11,-4 2,-1 1,3 0,-8 3,0-2,8 2,-43 9,1 0,1 0,1 1,-1 2,-1 0,48-4,-46 6,1 0,3 2,2 0,4 0,0 1,-4 1,0 0,1 0,0 0,-1 0,0 0,1 0,0 0,5 0,1 0,0 0,1 0,-1 1,-1 0,2 2,1 1,0 1,0 0,-2 2,1 0,1 1,1-1,-3 0,0 1,0 1,0 1,1-1,0 1,-2-1,0 1,1-1,-1 0,-6-2,-3-1,-2 0,0 1,-2-1,1 0,-1 0,1 1,3-1,1 0,0-2,-1 0,0-1,-1-1,0-2,0 1,3-1,2 0,2 0,1 0,7 0,1 0,2 0,1 0,2 0,-1 0,-7 0,-3 0,-5 0,-3 0,38 0,-18 0,2 0,-10 0,-1 0,-8 0,-9 0,-3 0,-2 0,0 0,-1 0,1 0,-1 0,0 0,-4 0,-7 0,-4 0,-6 0,-3 0,-2 0,-5 0,4 0,-4 0,10 0,-1 0,5 0,0 0,-4 1,-3 3,-3 0,0 1,-3-2,0-2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3:31.4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79,'72'0,"-1"0,4 0,-1 0,-2 0,0 0,3 0,-2 0,-7 0,-2 0,-12 0,-2 0,44 0,-22 0,12 0,2 0,-12 0,-9 0,-8 0,9 0,19 0,-31 0,2 0,12 0,2 0,10 0,1 0,5 0,0 0,-5 0,0 0,-1 0,-1 0,-1 0,0 0,2 0,0 0,3 0,-1 0,-5 0,-3 0,-2-3,-2 0,-3 0,0-1,-3-1,0-1,-2 1,-1 0,-7 1,-2 1,41-4,-5 1,-6-1,-6 4,-18-2,-16 3,-10-1,-7 1,-1 0,-6 2,-5 0,12 0,6-1,41 1,12 4,-34 1,1 0,8 2,0 0,-7 1,0 1,1-2,0 0,39 5,-12-1,-4 1,-1 0,-4-2,-9-2,-7-3,-2-1,0-1,3-1,4-2,-5 3,-1 0,-8 0,-2-1,0-2,-2 0,4 0,-1 0,-1 0,-2 0,-1 0,0 0,-2 0,1 0,0 0,1 0,2 0,-3 0,1 0,7 0,2 0,7 0,3 2,8 1,5 0,1-1,2-1,-5-1,6 0,1 0,-4 0,-7 0,-5 0,-11 0,-3 2,-7 0,0 2,3 1,1 1,4 1,-5 0,1 0,0 1,2 1,1-1,3 1,3-1,-3-2,2 3,-7-2,-5-2,-2 0,-6-2,-1-1,-6 1,-3-1,-5 0,-3-1,0-1,1 0,0 0,3 0,-6-2,5-3,-6 0,4-3,-1 2,-3 3,11-5,-11 7,9-5,-7 3,2 1,-1-2,6 2,5 0,4 0,2 1,-2 1,1 0,-3-1,-5 1,-6 0,-3 0,-1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10:45.2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1 130,'69'0,"16"0,-29 0,3 0,11 0,5 0,18 0,7 0,-22 0,4 0,1 0,8 0,3 0,1 0,-18 0,2 0,0 0,1 0,3 0,1 0,1 0,-1 0,1 0,1 0,-1 0,-1 0,-6 0,0 0,-1 0,-1 0,17 0,-2 0,-3 0,-15 0,-3 0,-1 0,23 0,-2 0,1 0,-1 0,-3 0,0 0,3 0,-1 0,-4 0,-1 0,0 1,0-2,-3-1,0-2,2 0,0 0,3-2,-1-1,-1 0,-1-1,0 3,-1 1,-1-1,0 2,-3 1,-1 0,3 0,-1 0,-8 0,-2 0,-10 0,-2 0,43-2,-13 4,3-2,1-1,-9-3,-14 1,-14-1,-13 0,-12 1,-5 1,-7-1,-6 1,9 2,12 0,24 2,27 0,-31 0,3 0,4 0,0 0,0 0,-1 0,-4 0,-1 0,43 2,-16 2,-11-1,-19 0,-19-3,-11 0,-9 0,-3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10:47.86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6490 45,'-59'0,"-11"0,-8 0,28 0,-6 0,-19 0,-7 0,15 0,-4 0,-1 0,-10 0,-2 0,-2 0,-10 0,-2 0,1 0,8 0,1 1,-2-2,13 0,-1 0,-1-1,-1 1,-4-1,-1 0,0 1,1-1,4 0,1 0,1 1,0-1,-24-1,1 0,5 1,16 0,3 1,1-1,4 1,1-1,0 0,-4 1,-1-1,0 1,-2 0,1 0,1 1,5-1,2 1,1 0,-29-1,2 1,7 1,3 1,6 1,3 0,2 2,2 1,3 1,1 1,-3-2,0-1,-3 1,-3 0,-15-2,-4 0,26-2,-1-1,0 1,1-1,1 0,1 0,-29-1,4 0,20 0,5 0,7 0,2 0,2 0,2 0,-45 2,15 1,22 2,19 1,16 1,13 1,8 0,0 10,2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10:51.5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5644 1,'-91'4,"18"-2,-9-1,10 0,-5-2,-2 1,-11 0,-3 0,-4 0,9 0,-3 0,-4 0,-1 0,6 0,-2 0,-2 0,-1 0,-3 0,7 0,-3 0,-1 0,-1 0,0 0,0 0,-2 0,-1 0,0 0,0 0,2 0,3 0,-6 0,2 0,2 0,3 0,3 0,-2 0,3 0,4 0,4 0,0 0,4 0,3 0,-21 0,5 0,10 0,6 0,-26 0,41 0,27 0,15 0,4 2,-4 4,-7 0,-16 1,-19-4,-25-2,22-1,-3 0,-8 0,-2 0,-7 0,0 0,5 0,2 0,14 0,3 0,5 0,3 0,-24 0,17 0,21 0,16 0,7 0,-2 0,0 1,1 10,52-7,-22 4,39-10,-39-3,-1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11:25.8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0 294,'54'0,"-1"0,7 0,1 0,-2 0,2 0,1 0,9 0,8 0,15 0,4 0,-7 0,-1 0,-6 0,10 0,-8 0,9 0,4 0,-3 0,-6 0,-7 0,-5 0,-2 0,2 0,3 0,0 0,0 0,1 0,2 0,1 0,-1 0,2 0,2 0,1 0,0 0,-1 0,-5 0,-1 0,0 0,0 0,-2 0,0 0,0 0,-1 0,-1 0,0 0,-1 0,-1 0,16 0,-2 0,1 0,2 0,0 0,-1 0,-5 0,-2 0,-1 0,-7 0,-1 0,1 0,2 0,1 0,-2 0,-7 0,-1 0,-1 0,-2 0,0 0,-1 0,34 1,-1-2,-3 0,1-1,2-2,-1-1,2-2,-2-3,0 0,-3-1,-8-1,-1 1,0 0,0 0,-1 1,1 0,4 1,2-1,-23 3,1 1,0 0,0-1,0 1,0 0,1 0,0 0,0 0,1-1,0 1,-1 0,-2 1,0 0,1 0,2 0,0 1,1-1,0 2,0 0,0-1,-2 1,0 0,1 0,1 0,0 0,0 0,-3 0,-1 0,1 0,-3 0,1 0,-2 0,27 0,-1 1,-2 0,1 0,0 2,0 0,6 0,1 0,-27 0,1 0,-1 0,0 0,0 0,-1 0,0 0,0 0,0 0,0 0,-1 0,1 0,0 0,0 0,1 0,2 0,1 0,0 0,1 1,2 0,-1 1,2 0,0 1,0 1,2 0,1 0,-1 1,-1 1,0 0,0 1,4-1,0 0,0 0,0 0,0 1,-2-1,-5 0,-1-1,-1 1,-2-1,-1 0,-1 1,29 2,0 0,-1 1,0 1,-26-3,0 0,0 1,-2-1,0 0,-1 1,0-1,0 0,-1 0,31 3,-2-1,-5 0,-2-1,-1 1,-2-1,-3 1,-1-1,-3 0,0 0,0 0,-1 0,-1 0,0 0,0 0,-1 0,-5 0,0 1,1 0,1 2,3 1,0 1,7 3,2 1,-20-3,1 0,0 0,3 2,0 0,0 0,1 1,1-1,-1 1,-1-1,-1 1,0-1,-3-1,0 0,-2 0,28 5,-2 0,-5-1,-2-1,-6-3,-4-1,-11-2,-2-1,-3 0,0-1,-1 1,-1 0,-5-1,0 1,1-1,0 0,28 4,4 1,3 1,-1 0,2-1,-11-7,3-4,-1-3,7 3,3-1,8 1,-42-2,1-1,3 0,0-1,3 0,2 0,4 0,1 0,6 0,0 0,0 0,2 0,10-3,2-1,-1-2,-2-3,-9-1,-3-2,-4-2,-4-2,-13 1,-3-2,33-18,-6-3,-17 4,-15 3,-9 4,-10 4,-4 1,-6 6,-3 4,1 1,1 1,-3 3,0-10,-13 0,-3-1,-28-22,-14-7,-12-4,-14-2,-6 16,32 18,-3 1,-17-4,-4 0,0 2,-1 2,-3 1,-3 2,-1 3,0 1,3 4,1 2,-8 0,-1 1,2 0,0 0,-3 1,0 0,0 1,-2 0,-4 0,-2 0,-2 1,0 1,0 0,0 0,-4 0,0 0,9 0,2 0,-1 1,-1 1,21 0,-1 1,-2 0,-5 0,-3 2,-1 0,-12 0,-3 1,-1 1,20-3,0 1,-1 0,0 0,2 1,-1-1,0 0,-1 0,-2 0,-1 1,0-1,-1 0,-1 0,-1 1,0-1,2 1,5-1,0 0,1 0,1 0,-24 2,1 0,0 0,5-1,1 1,1-1,4 1,2-1,-1 1,-3-1,-1 0,2 1,4-1,1 0,1 1,3-1,1 0,2 0,7-1,2 1,1-1,-27 3,3-1,7 0,1-2,3 1,-1 0,-1-2,1 1,5-1,2 0,3 0,1 0,5 0,1 0,1 1,1 0,0 0,0-1,0 0,-1-1,-4-1,-1 0,-3-2,-4 0,-16 0,-4 0,-2 0,-2 0,26-2,-1 0,-1-1,1 0,0 0,1-3,1 0,0-3,-1 0,-7-1,-3-2,1 0,2 1,0 0,-1-1,-4 0,-1-1,0 1,1 1,1 1,0 0,3 2,0 1,0 0,1 1,0 1,0 0,2 2,0 1,0 1,5 0,0 1,1 0,1 0,1-1,-2 1,-9 0,-2 0,0 0,-3 0,-1 0,1 0,2 0,1 0,1 0,5 1,2 0,2 0,-22 2,2 1,0 2,-3 3,15 0,-4 1,-2 1,-7 2,-2 0,0 0,1 1,0-1,0 1,0-2,0 1,2-2,10 0,2-2,-3 1,-10 1,-2 0,-3 0,19-3,-3 0,0 1,0-1,-2 0,0 1,-1-1,-1-1,-2 1,-1-1,1 0,3-1,-14 0,4-1,3 0,10-1,3 0,0-1,6-1,0-1,1 0,4-1,1 0,-2 0,-5 1,-2 0,0 0,-4 0,0 1,0-1,5 2,0-1,3 1,-22 1,5 0,10 0,4 0,10 0,2 0,7-1,0 1,-7 1,-1 1,3-2,2 0,6 1,2 0,-3 0,2 0,-29 2,4 1,-5 1,12-3,-7 3,0 1,3-3,-3 2,3 0,4-1,5 0,7-2,5-2,4-1,5-3,3 0,5 0,7 0,3 0,0 0,-1 0,-5 0,-3 0,-5 0,-3-2,2-3,-3 0,-2-3,1 3,-2 2,3 0,-2 0,-7 0,-3 0,-6 0,-3 3,3 0,-10 0,3 0,1 0,3 0,13 0,11 0,14 0,10 0,8-4,2-2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3:51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0 378,'70'0,"-1"0,18 0,7 0,-17 0,5 0,3 0,-12 0,2 0,2 0,2 0,9 0,3 0,1 0,1 0,-14 0,1 0,1 0,0 0,-1 0,15 0,-1 0,1 0,3 0,-8 0,3 0,1 0,0 0,-1 0,-5 0,-1 0,0 0,0 0,-1 0,-2 0,0 0,-1 0,0 0,-1 0,15 0,0 0,-3 0,-6 0,-1 0,-5 0,0 0,2 0,0 0,1 0,5 0,1 0,0 0,1 0,0 0,-1 0,0 0,-1 0,-1 0,-5 0,-1 0,-3 0,-8 0,-2 0,0 0,5 0,-1 0,-1 0,22 0,-3 0,-4 0,-2 0,-5 0,-1 0,0 0,1 0,6 0,0 0,-2 0,-1 0,0 0,-1 0,0 0,1 0,4 0,1 0,-2-2,0-2,1-2,0-3,0-3,0-4,-7-3,-2-2,4-1,-3-1,-13 4,-4-1,-7 2,-2 1,36-12,-17 5,2 1,-10 5,0 2,-3 3,5 2,0 2,-1 3,2 2,-2-2,3 2,10 1,3 0,3 3,0 0,0 0,12 0,-39 0,2 0,3 0,0 0,-5 1,0 0,3 2,0 0,-3 2,-1 0,0 1,-1 1,1 0,-1 0,39 6,-8 0,0 1,-10-4,-10-4,-14-2,-10-2,-8 1,-8 1,-3-1,-5 0,-6-1,4-2,-2 1,6-1,1-5,1-6,4-12,-2-11,-10 13,-4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3:52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8745 1,'-51'0,"-1"0,2 0,-2 0,-7 0,-4 0,-9 0,-7 0,-4 0,-8 0,-4 0,17 0,-2 0,-3 0,-6 0,7 0,-5 0,-4 0,-3 0,-1 0,0 0,5 0,-2 0,-1 0,-1 0,0 0,0 0,2 0,3 0,1 0,0 0,1 0,-1 0,0 0,-1 0,-4 0,-2 0,0 0,0 0,1 0,1 0,2 0,-2 0,1 0,1 0,2 0,-1 0,0 0,0 0,-1 0,1 0,0 0,0 0,2 0,-12 0,2 0,0 0,1 0,3 0,8 0,3 0,0 0,2 0,-2 0,2 0,0 0,0 0,1 0,2 0,-7 0,3 0,1 0,-1 0,0 0,-1 0,2 0,2 0,-14 0,3 0,4 0,-15 0,3 0,21 0,-1 0,1 0,3 0,1 0,0 0,2 0,1 0,0 0,1 0,1-1,2 2,-21 0,4 0,7 0,3 1,9-1,4 1,9 1,1-1,-41 2,25-1,19 0,16-3,11 0,5 0,4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3:53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9574 0,'-94'4,"35"-2,-6 0,-2-2,-7 0,-5 0,2 0,-3 0,-5 0,-2 0,4 0,-3 0,-2 0,-3 0,-1 0,5 0,-2 0,-2 0,-1 0,0 0,-1 0,-5 0,1 0,-2 0,-1 0,0 0,-1 0,10 0,-1 0,-1 0,0 0,0 0,-1 0,0 0,-2 0,-2 0,1 0,-1 0,1 0,1 0,1 0,-6 0,1 0,1 0,1 0,1 0,0 0,4 0,2 0,0 0,0 0,1 0,1 0,-12 0,1 0,0 0,2 0,2 0,10 0,2 0,1 0,1 0,-2 0,-3 0,-2 0,1 0,1 0,3 0,-7 0,2 0,2 0,1 0,6 0,1 0,1 0,-1 0,-1 0,-1 0,-1 0,0 0,-4 0,-1 0,-1 0,1 0,0 0,-1 0,1 0,1 0,3 0,-1 0,2 0,1 0,-18 0,2 0,4 0,13 0,2 0,3 0,4 0,1 0,3 0,-19 0,5 0,12 0,4 0,-31 0,11 0,29 0,18 0,13 0,10 0,2 0,-4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8:41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1 154,'78'-4,"-27"2,4 1,16 1,5 0,-13 0,3 0,8 0,-2 0,9 0,4 0,1 0,-4 0,9 0,-3 0,2 0,6 0,-12 0,7 0,2 0,1 0,-2 0,-5 0,0 0,-3 0,-1 0,-1 0,2 0,2 0,2 0,-1 0,1 0,-2 0,0 0,-1 0,-1 0,1 0,-1 0,-2 0,0 0,0 0,-1 0,-1 0,10 0,-1 0,-2 0,-1 0,-6 0,-2 0,0 0,-2 0,18 0,-1 0,-3 0,-11 0,-1 0,0 0,3 0,1 0,-1 0,-6 0,-1 0,-1 0,-5 0,-1 0,1 0,1-1,0-1,-1-1,27-2,-2-1,-6-1,-2-1,-7-1,-3-1,-4 1,-2 0,-6-1,-1 1,-5 0,-1 0,0-1,-1 2,0 2,0 1,0 0,1 2,3 1,0 1,-3 1,-1 0,1 0,1 0,2 0,-1 0,2 0,2 0,5 0,2 0,0 0,-1 0,1 0,-1 0,0 0,-1 0,1 1,-1 1,-2 1,1 1,2 1,-1 1,-1 1,-2 0,-7 0,-2 0,-4 0,-2 0,34 3,-15-4,-2-3,-8-3,-7 0,-4 0,-9 0,-11 0,-8 0,-6 0,-3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8:44.4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1 100,'55'0,"0"0,8 0,1 0,-1 0,1 0,8 0,2 0,6 0,2 0,5 0,1 0,8 0,0 0,-1 0,0 0,-23 0,0 0,1 0,1 0,0 0,0 0,6 0,0 0,-2 0,-5 0,-2 0,-1 0,29 0,0 0,-27 0,2 0,1 0,3 0,2 0,1 0,6 0,0 0,0 0,-4 0,1 0,-3 0,-3 0,-2 0,0 0,-2 0,0 0,0 0,1 0,-1 0,0 0,-2 0,-2 0,0 0,30 0,-1 0,-4 0,-1 0,-4 0,-1 0,-1 0,0 0,1 0,-1 0,-1 0,-2 0,-5 0,-1 0,-4 0,0 0,-2-1,-2-1,-5 0,-1-2,1 0,1-1,-2-2,-1 1,-5 0,-1 0,0 0,0 1,-1-1,-1 0,38-2,-42 4,0 0,-1 0,-1 1,42-1,7 0,-5 2,-5 2,-8 0,-4 0,-3 0,19 0,1 0,-43 0,1 0,41 0,1 0,-43 0,1 0,46 0,-42 0,2 0,1 0,0 0,6 0,2 0,8-1,2 2,3 0,-1 1,-2 1,0 1,0 1,0 0,1 2,0 1,7-1,2 1,8 0,0 1,0 0,-1 2,-2 0,-1 2,-3 0,-2 2,0 0,-1 2,-1-1,-1 0,1 1,0 0,2-2,0-1,1 1,2-1,4-1,1 0,4-2,2-1,-32-2,1 0,1-1,6 1,1-1,0 0,-1 0,0 1,0-1,2 0,-1-1,1 0,0-1,1-1,-1-1,-4 0,-1-1,0 0,1-1,-1 1,0 0,-4-1,-1 1,-2 0,25 1,-3 1,-13 0,-4 0,-7-1,-3-1,-8 1,-2 0,43 4,1 1,-3 1,-11 0,-10-1,-2 3,-9-1,9 3,2-1,-6 0,-4 0,-5-1,-3 1,-3-1,-1 1,-7-1,-2-1,-4 1,-4-4,3-2,-3-3,2-2,5 0,3 0,6-2,3-3,4-3,-5-2,4-4,1-1,-2 1,1-1,-8 4,-8 2,-5-1,-6 3,-5 1,-3 1,-4 0,0 0,-1-2,3 4,-2-6,-3 2,-3-8,-2-1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8:49.8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9,'73'-3,"0"1,5 0,1 1,9 0,1 2,2-1,1 0,-25 0,1 0,1 0,4 0,1 0,1 0,2 0,2 0,2 0,-8 0,3 0,1 0,-1 0,-1 0,1 0,-1 0,-1 0,25 0,-2 0,-1 0,-4 0,-2 0,-3 0,-14 0,-2 0,0 0,1 0,1 0,-2 0,29 0,-2 0,-2 0,-2 0,-5 0,-4 0,-13 0,-4 0,-6 0,-1 0,-5 0,-1 0,0 0,1 0,4 0,0 0,2 0,-1 0,-1 0,-2 0,-3 0,-2 0,44 0,-11 2,-12 4,-7 3,-15 1,-17 1,-13-4,-10-3,-3-2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5T05:09:02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1,'67'0,"6"0,-6 0,4 0,1 0,-6 0,-2 0,-12 0,-11 0,-16 0,-8 0,-7 0,17 0,-3 0,10 0,-5 0,-5 0,2 0,1 0,5 0,16 2,12 4,8 1,12 2,9 1,-39-5,1 1,0 1,-1 0,34 4,-11 1,-5-2,5 2,4-2,-4-1,10-2,-7-2,-3-2,-4-2,-14-1,11 0,-1 0,-5 0,-3 0,-7-3,-8-1,-3-3,-7-2,-6 1,-3 1,-4 1,-6 1,1-1,-40-13,25 11,-31-7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851F-7459-B548-DF57-AB8F739EE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2C660-AC1E-DB49-7A3A-44B2B0424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D6DB6-5720-87B3-BBBA-B311BEBC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0438-4474-F13D-03B6-4620E50B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877DF-583A-B508-0CF9-BF92B96E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49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0D551-921A-A485-A9FB-7CA92B3F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8957D-2074-ECF4-0E8C-AD306DF7C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82BE4-0696-7DDC-10D0-54BFB2C9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A3BD4-66DF-75D3-F1CB-F2097097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5583-E563-DC55-89FC-B4D6B10F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67216-46F3-2F88-5B08-6078B7F4A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0F837-3F89-E81A-6D1E-EE20C5E35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28E1C-EE13-C579-C332-14AAD8E8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6026F-6D40-6EFE-1A10-7942EAB0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0A17E-D50C-206B-4242-AA913E88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09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403D-9F1A-D9EC-D3C2-4688AFCF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151C0-48CA-3BE4-3605-3BE3F8FB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6218B-6320-662E-0C53-9D681228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80712-E03C-78F6-0DA2-11F0AFA1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33551-F389-F23F-FDB8-3D8E6FDB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796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D077-C9AB-87F8-545E-46EE3DD6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44FDB-C3EE-FAEB-C38F-C7FA81E1E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BA217-8736-5F87-54BD-B8DE99D1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D726-38C4-3E73-9CE3-842FA50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47C2E-BA3B-C382-169C-52CEB5FC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664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1F29-2F68-67E7-EC9E-DD85347B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E8016-854B-4AC9-1006-E53377A51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AA739-1920-72BE-0CFA-BE5DD973B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BDAAD-AEE2-5252-8E6F-9E4CBB50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618F8-5D86-FBB1-50B8-727539A5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B70A0-0971-889E-4844-E745F1B6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46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60F1-03B0-1FF9-687A-67A01AD2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870F3-3CD7-D68B-768C-FC77201D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CED52-C731-7C1B-519F-7ACD71406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CBB07-D6B5-551B-E0B8-E62A0FE10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1E660-D32D-DFD4-9036-F826B5107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FE5A7-C62B-AD8D-C55E-D685D7C7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35F472-9955-3D06-51DB-AAD1C3907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D9C13-9FF4-B984-6BEC-C904AC0F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48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033F-D9B3-5C01-1F49-A1C9CDB8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14ACB-B259-293F-C517-93589F701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8D96-8C0E-74C6-69EB-3CCC96B98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10067-8868-C07B-0372-0109B8E2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7AB5D-1D0E-45CF-3D3A-F0560971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FDD0D-E30C-BD30-E4A4-13B5AB3A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ACF4E-51C6-B319-66A0-939A4C7D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1FF4-7698-4B43-EC51-273436A4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CEC0C-0A2A-512D-EDDC-1C290D2BE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51E11-1C78-2572-1544-2080C9B96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CA2E0-2640-B918-B975-ED9C713D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F68FF-C6BC-388B-73C4-46459615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4A3E6-5D2F-A429-EECD-06899807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2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5075-DC00-A2CF-3BD6-D0A36392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EE360-E001-A3EF-F647-86EDA71E0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E01F8-0113-3CD3-A8A3-C69E4CD08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E1849-92FC-4101-4758-C4D71B7C0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9385E-9116-6BA9-7978-5337A734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840D2-1653-ABE8-4B4F-8278A212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59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D51E3F-8C08-87BF-EE24-01B6414F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B937D-B95B-6059-21E3-81992A53B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DA014-F190-0C3B-2003-BF062B70D3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CCE22-CCAD-4A6E-AD23-14460E6D80DD}" type="datetimeFigureOut">
              <a:rPr lang="en-IN" smtClean="0"/>
              <a:t>08/05/24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86A04-0834-8020-CEB7-E1E00407F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D0C58-CFD7-1DD5-6EA2-5DAABFACB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F5985-AB3C-4AC4-86EC-65939DCB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14.xml"/><Relationship Id="rId18" Type="http://schemas.openxmlformats.org/officeDocument/2006/relationships/image" Target="../media/image20.png"/><Relationship Id="rId3" Type="http://schemas.openxmlformats.org/officeDocument/2006/relationships/customXml" Target="../ink/ink9.xml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17.png"/><Relationship Id="rId17" Type="http://schemas.openxmlformats.org/officeDocument/2006/relationships/customXml" Target="../ink/ink16.xml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13.xml"/><Relationship Id="rId24" Type="http://schemas.openxmlformats.org/officeDocument/2006/relationships/image" Target="../media/image23.png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10" Type="http://schemas.openxmlformats.org/officeDocument/2006/relationships/image" Target="../media/image16.png"/><Relationship Id="rId19" Type="http://schemas.openxmlformats.org/officeDocument/2006/relationships/customXml" Target="../ink/ink17.xml"/><Relationship Id="rId4" Type="http://schemas.openxmlformats.org/officeDocument/2006/relationships/image" Target="../media/image13.png"/><Relationship Id="rId9" Type="http://schemas.openxmlformats.org/officeDocument/2006/relationships/customXml" Target="../ink/ink12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2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9572-9C1B-04A4-5B13-0C8F5563F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IN" dirty="0"/>
              <a:t>Maximum Entropy Model</a:t>
            </a:r>
            <a:br>
              <a:rPr lang="en-IN" dirty="0"/>
            </a:br>
            <a:r>
              <a:rPr lang="en-IN" dirty="0"/>
              <a:t>MEM/MaxEnt</a:t>
            </a:r>
          </a:p>
        </p:txBody>
      </p:sp>
    </p:spTree>
    <p:extLst>
      <p:ext uri="{BB962C8B-B14F-4D97-AF65-F5344CB8AC3E}">
        <p14:creationId xmlns:p14="http://schemas.microsoft.com/office/powerpoint/2010/main" val="241755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4461-C755-CA87-7ECD-20CAB406D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2" y="273378"/>
            <a:ext cx="11223995" cy="55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7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7E16CD-4D27-AAAB-AD59-2B328E20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68" y="226243"/>
            <a:ext cx="11359463" cy="59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3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D6DB6B-8DAE-E705-25A9-B570B199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91" y="622169"/>
            <a:ext cx="10942078" cy="56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5DA0C-CAF4-7898-045E-4DCEC77E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33" y="527900"/>
            <a:ext cx="10376334" cy="545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5F506-A350-F5B5-53D7-98E66423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3" y="513368"/>
            <a:ext cx="10765410" cy="583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D571F-FE79-40A0-9CD6-1B5069A4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32" y="854601"/>
            <a:ext cx="10631576" cy="55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53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EBB5C4-2C75-71FC-8B51-D11B0807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41" y="565608"/>
            <a:ext cx="10701588" cy="5806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E5902F-0F41-AEC0-0109-73E09E7801EF}"/>
                  </a:ext>
                </a:extLst>
              </p14:cNvPr>
              <p14:cNvContentPartPr/>
              <p14:nvPr/>
            </p14:nvContentPartPr>
            <p14:xfrm>
              <a:off x="924585" y="2690122"/>
              <a:ext cx="7696080" cy="358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E5902F-0F41-AEC0-0109-73E09E7801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585" y="2582482"/>
                <a:ext cx="7803720" cy="57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001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EC87BD-0474-37E1-F8E8-462A61D7D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3"/>
          <a:stretch/>
        </p:blipFill>
        <p:spPr>
          <a:xfrm>
            <a:off x="623105" y="367646"/>
            <a:ext cx="10877595" cy="58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3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BC4C-3133-8000-462D-8E31066B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51" y="497921"/>
            <a:ext cx="11094497" cy="586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0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35979-7502-988A-9684-05971A52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94" y="504794"/>
            <a:ext cx="11161612" cy="58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E06B0-5E45-1787-6FD3-7F763EABE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" t="1463" r="753" b="2765"/>
          <a:stretch/>
        </p:blipFill>
        <p:spPr>
          <a:xfrm>
            <a:off x="518474" y="388064"/>
            <a:ext cx="10765411" cy="5550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60171F-E61F-5F38-C5B2-0735463F8DFD}"/>
                  </a:ext>
                </a:extLst>
              </p14:cNvPr>
              <p14:cNvContentPartPr/>
              <p14:nvPr/>
            </p14:nvContentPartPr>
            <p14:xfrm>
              <a:off x="4688385" y="1612282"/>
              <a:ext cx="5200200" cy="142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60171F-E61F-5F38-C5B2-0735463F8D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4745" y="1504642"/>
                <a:ext cx="5307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82B046-E8B9-8CC6-4EA6-DBE2D79413C0}"/>
                  </a:ext>
                </a:extLst>
              </p14:cNvPr>
              <p14:cNvContentPartPr/>
              <p14:nvPr/>
            </p14:nvContentPartPr>
            <p14:xfrm>
              <a:off x="895425" y="2243722"/>
              <a:ext cx="3205080" cy="103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82B046-E8B9-8CC6-4EA6-DBE2D79413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425" y="2135722"/>
                <a:ext cx="33127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2FA5DE-4550-6F49-2A64-AE39EBA58F36}"/>
                  </a:ext>
                </a:extLst>
              </p14:cNvPr>
              <p14:cNvContentPartPr/>
              <p14:nvPr/>
            </p14:nvContentPartPr>
            <p14:xfrm>
              <a:off x="796425" y="4269442"/>
              <a:ext cx="4070520" cy="13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2FA5DE-4550-6F49-2A64-AE39EBA58F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425" y="4161802"/>
                <a:ext cx="41781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C596EA-A612-4CE0-F694-B483C143D13E}"/>
                  </a:ext>
                </a:extLst>
              </p14:cNvPr>
              <p14:cNvContentPartPr/>
              <p14:nvPr/>
            </p14:nvContentPartPr>
            <p14:xfrm>
              <a:off x="616425" y="5058202"/>
              <a:ext cx="3148560" cy="9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C596EA-A612-4CE0-F694-B483C143D1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425" y="4950202"/>
                <a:ext cx="32562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653A97-1D77-4D16-E93F-F5E2D17A6571}"/>
                  </a:ext>
                </a:extLst>
              </p14:cNvPr>
              <p14:cNvContentPartPr/>
              <p14:nvPr/>
            </p14:nvContentPartPr>
            <p14:xfrm>
              <a:off x="605985" y="5569042"/>
              <a:ext cx="3446640" cy="3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653A97-1D77-4D16-E93F-F5E2D17A65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345" y="5461042"/>
                <a:ext cx="3554280" cy="2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05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44DB62-6620-41D6-537D-BBD724E43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6" y="461037"/>
            <a:ext cx="11260508" cy="593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9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469B0-3F2C-6EB7-2A68-80701E00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41" y="637733"/>
            <a:ext cx="10797918" cy="55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DF45B9-332B-8B87-BDFE-0B7F6E62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1" y="426563"/>
            <a:ext cx="11264045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49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460017-CAF4-7EAE-F006-DBBE7AC0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4" y="659876"/>
            <a:ext cx="10985292" cy="558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3498E7-EE76-3488-3B95-43C84EC9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12" y="608131"/>
            <a:ext cx="11243175" cy="56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6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8B9E2-768A-292C-EFCE-D6460F69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35789"/>
            <a:ext cx="10612331" cy="55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3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D919D-0207-5338-41D8-881F3055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" t="1668" r="1202" b="2521"/>
          <a:stretch/>
        </p:blipFill>
        <p:spPr>
          <a:xfrm>
            <a:off x="1018095" y="499620"/>
            <a:ext cx="10336779" cy="563722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0159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A56F0C-BA2E-80EE-F61C-81BC4BCA4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8"/>
          <a:stretch/>
        </p:blipFill>
        <p:spPr>
          <a:xfrm>
            <a:off x="752281" y="458612"/>
            <a:ext cx="10687437" cy="5697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714F49-7A99-E2B3-663D-5B39B8034FC7}"/>
                  </a:ext>
                </a:extLst>
              </p14:cNvPr>
              <p14:cNvContentPartPr/>
              <p14:nvPr/>
            </p14:nvContentPartPr>
            <p14:xfrm>
              <a:off x="5798985" y="3462682"/>
              <a:ext cx="3296520" cy="5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714F49-7A99-E2B3-663D-5B39B8034F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5345" y="3355042"/>
                <a:ext cx="34041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88A62A-D99E-F75A-A9A3-40AD1F5A5A9A}"/>
                  </a:ext>
                </a:extLst>
              </p14:cNvPr>
              <p14:cNvContentPartPr/>
              <p14:nvPr/>
            </p14:nvContentPartPr>
            <p14:xfrm>
              <a:off x="3835545" y="4431802"/>
              <a:ext cx="5664600" cy="24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88A62A-D99E-F75A-A9A3-40AD1F5A5A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1905" y="4323802"/>
                <a:ext cx="57722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36305D-E9E4-2CEF-B18F-26166567ADEB}"/>
                  </a:ext>
                </a:extLst>
              </p14:cNvPr>
              <p14:cNvContentPartPr/>
              <p14:nvPr/>
            </p14:nvContentPartPr>
            <p14:xfrm>
              <a:off x="4445385" y="6015442"/>
              <a:ext cx="1760760" cy="1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36305D-E9E4-2CEF-B18F-26166567AD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1385" y="5907442"/>
                <a:ext cx="1868400" cy="2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05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B4AB3-889A-63DD-B3CD-DAE56740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36" y="346941"/>
            <a:ext cx="11138252" cy="58087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4B714C-81B6-C36B-2F1D-3692F4079E70}"/>
                  </a:ext>
                </a:extLst>
              </p14:cNvPr>
              <p14:cNvContentPartPr/>
              <p14:nvPr/>
            </p14:nvContentPartPr>
            <p14:xfrm>
              <a:off x="2092065" y="2225362"/>
              <a:ext cx="973800" cy="5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4B714C-81B6-C36B-2F1D-3692F4079E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065" y="2117722"/>
                <a:ext cx="1081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3897C2-B058-1474-037B-91FC57522AFB}"/>
                  </a:ext>
                </a:extLst>
              </p14:cNvPr>
              <p14:cNvContentPartPr/>
              <p14:nvPr/>
            </p14:nvContentPartPr>
            <p14:xfrm>
              <a:off x="5056305" y="2220682"/>
              <a:ext cx="835920" cy="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3897C2-B058-1474-037B-91FC57522A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02305" y="2113042"/>
                <a:ext cx="943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A89B43-3DC2-0FEA-FFD5-E3998D678286}"/>
                  </a:ext>
                </a:extLst>
              </p14:cNvPr>
              <p14:cNvContentPartPr/>
              <p14:nvPr/>
            </p14:nvContentPartPr>
            <p14:xfrm>
              <a:off x="6921825" y="2294482"/>
              <a:ext cx="1404000" cy="18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A89B43-3DC2-0FEA-FFD5-E3998D6782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8185" y="2186842"/>
                <a:ext cx="15116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8CF499-E20F-BCF3-E768-14B78316491B}"/>
                  </a:ext>
                </a:extLst>
              </p14:cNvPr>
              <p14:cNvContentPartPr/>
              <p14:nvPr/>
            </p14:nvContentPartPr>
            <p14:xfrm>
              <a:off x="1663305" y="2666722"/>
              <a:ext cx="1678320" cy="39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8CF499-E20F-BCF3-E768-14B7831649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9665" y="2558722"/>
                <a:ext cx="1785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F73EC6-367E-9342-3C56-E85221C811E5}"/>
                  </a:ext>
                </a:extLst>
              </p14:cNvPr>
              <p14:cNvContentPartPr/>
              <p14:nvPr/>
            </p14:nvContentPartPr>
            <p14:xfrm>
              <a:off x="4352505" y="3206362"/>
              <a:ext cx="2982960" cy="149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F73EC6-367E-9342-3C56-E85221C811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98865" y="3098362"/>
                <a:ext cx="30906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B41124-8AE0-4AFD-BCE3-9E7DDE1A981D}"/>
                  </a:ext>
                </a:extLst>
              </p14:cNvPr>
              <p14:cNvContentPartPr/>
              <p14:nvPr/>
            </p14:nvContentPartPr>
            <p14:xfrm>
              <a:off x="4182225" y="4732762"/>
              <a:ext cx="2163600" cy="57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B41124-8AE0-4AFD-BCE3-9E7DDE1A98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28225" y="4625122"/>
                <a:ext cx="22712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EFBAA2A-3F04-3AD9-E310-0175701DBB38}"/>
                  </a:ext>
                </a:extLst>
              </p14:cNvPr>
              <p14:cNvContentPartPr/>
              <p14:nvPr/>
            </p14:nvContentPartPr>
            <p14:xfrm>
              <a:off x="1436865" y="4190602"/>
              <a:ext cx="2856600" cy="53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EFBAA2A-3F04-3AD9-E310-0175701DBB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83225" y="4082602"/>
                <a:ext cx="296424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7A4980-9268-2DED-EE44-31726C7E69C9}"/>
                  </a:ext>
                </a:extLst>
              </p14:cNvPr>
              <p14:cNvContentPartPr/>
              <p14:nvPr/>
            </p14:nvContentPartPr>
            <p14:xfrm>
              <a:off x="2013225" y="5270242"/>
              <a:ext cx="1295280" cy="36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7A4980-9268-2DED-EE44-31726C7E69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9225" y="5162602"/>
                <a:ext cx="14029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5A40C3-8094-CBC1-B011-4298B3868FBB}"/>
                  </a:ext>
                </a:extLst>
              </p14:cNvPr>
              <p14:cNvContentPartPr/>
              <p14:nvPr/>
            </p14:nvContentPartPr>
            <p14:xfrm>
              <a:off x="1551705" y="5771362"/>
              <a:ext cx="2277720" cy="5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5A40C3-8094-CBC1-B011-4298B3868FB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97705" y="5663722"/>
                <a:ext cx="23853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DFD240-4704-FA3E-3F37-306C607C42D3}"/>
                  </a:ext>
                </a:extLst>
              </p14:cNvPr>
              <p14:cNvContentPartPr/>
              <p14:nvPr/>
            </p14:nvContentPartPr>
            <p14:xfrm>
              <a:off x="4036425" y="5683882"/>
              <a:ext cx="860040" cy="252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DFD240-4704-FA3E-3F37-306C607C42D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82785" y="5575882"/>
                <a:ext cx="96768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2CC056-E522-3018-F4BE-8093723AC9B7}"/>
                  </a:ext>
                </a:extLst>
              </p14:cNvPr>
              <p14:cNvContentPartPr/>
              <p14:nvPr/>
            </p14:nvContentPartPr>
            <p14:xfrm>
              <a:off x="5726985" y="5662642"/>
              <a:ext cx="4346640" cy="13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2CC056-E522-3018-F4BE-8093723AC9B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73345" y="5555002"/>
                <a:ext cx="445428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43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56252-D725-9A8D-B167-58EBE686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EB5D28-06B7-A8CE-67DF-74FE1409DB18}"/>
                  </a:ext>
                </a:extLst>
              </p14:cNvPr>
              <p14:cNvContentPartPr/>
              <p14:nvPr/>
            </p14:nvContentPartPr>
            <p14:xfrm>
              <a:off x="4859025" y="1460002"/>
              <a:ext cx="2603160" cy="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EB5D28-06B7-A8CE-67DF-74FE1409DB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5385" y="1352362"/>
                <a:ext cx="27108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2A68AA-BF83-8D12-387B-60ABCD671BF2}"/>
                  </a:ext>
                </a:extLst>
              </p14:cNvPr>
              <p14:cNvContentPartPr/>
              <p14:nvPr/>
            </p14:nvContentPartPr>
            <p14:xfrm>
              <a:off x="947265" y="2183962"/>
              <a:ext cx="2336400" cy="54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2A68AA-BF83-8D12-387B-60ABCD671B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625" y="2075962"/>
                <a:ext cx="2444040" cy="2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60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A80F1-41B0-50B0-DF31-27FC93719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4" b="2746"/>
          <a:stretch/>
        </p:blipFill>
        <p:spPr>
          <a:xfrm>
            <a:off x="443061" y="518474"/>
            <a:ext cx="10982226" cy="5910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FF357B-26C6-9BB9-E289-A88E4A84424F}"/>
                  </a:ext>
                </a:extLst>
              </p14:cNvPr>
              <p14:cNvContentPartPr/>
              <p14:nvPr/>
            </p14:nvContentPartPr>
            <p14:xfrm>
              <a:off x="879585" y="1106122"/>
              <a:ext cx="2032200" cy="2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FF357B-26C6-9BB9-E289-A88E4A8442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585" y="998482"/>
                <a:ext cx="213984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998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331C09-2AD6-648C-724E-CAAC2250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3" y="179110"/>
            <a:ext cx="11406434" cy="55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5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63F6F-8DDF-CB80-9693-4E4FCFBC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2" y="245097"/>
            <a:ext cx="11482237" cy="600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73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</Words>
  <Application>Microsoft Macintosh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Maximum Entropy Model MEM/MaxEnt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Urvashi Mesariya</dc:creator>
  <cp:lastModifiedBy>Microsoft Office User</cp:lastModifiedBy>
  <cp:revision>6</cp:revision>
  <dcterms:created xsi:type="dcterms:W3CDTF">2024-04-04T07:24:42Z</dcterms:created>
  <dcterms:modified xsi:type="dcterms:W3CDTF">2024-05-07T18:38:41Z</dcterms:modified>
</cp:coreProperties>
</file>